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7DD6"/>
    <a:srgbClr val="9416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/>
    <p:restoredTop sz="96197" autoAdjust="0"/>
  </p:normalViewPr>
  <p:slideViewPr>
    <p:cSldViewPr snapToGrid="0" snapToObjects="1" showGuides="1">
      <p:cViewPr varScale="1">
        <p:scale>
          <a:sx n="82" d="100"/>
          <a:sy n="82" d="100"/>
        </p:scale>
        <p:origin x="3320" y="176"/>
      </p:cViewPr>
      <p:guideLst>
        <p:guide orient="horz" pos="739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65C-C952-314E-B5DE-AE846EDF91D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99E48-71FD-234A-9981-077580B5B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454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8BC1C-C230-2B4E-81AC-C65FFE14D814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0B682-4E26-8748-8540-6787EE34C6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0B682-4E26-8748-8540-6787EE34C6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15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05215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200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09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360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517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21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65ABB-BBEC-564E-9EB2-CCDE4931C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2E3BEF-1B36-3049-898B-C89CFFE6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1C0289-677F-D84F-9963-B7AFAF11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854501-CA58-9843-A0B0-DCE84072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62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57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87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92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22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92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5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44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5045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A4B2-B111-DB42-8F5D-62EF46679F6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9153878"/>
            <a:ext cx="6858000" cy="75212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218E3BC-9469-2B4E-885A-4EAF0BF79B9F}"/>
              </a:ext>
            </a:extLst>
          </p:cNvPr>
          <p:cNvSpPr txBox="1"/>
          <p:nvPr userDrawn="1"/>
        </p:nvSpPr>
        <p:spPr>
          <a:xfrm>
            <a:off x="0" y="9140195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SOLANGE COUSIN SARL - 11 Rue Faidherbe 75011 Paris – </a:t>
            </a:r>
            <a:r>
              <a:rPr lang="fr-FR" sz="1100" dirty="0" err="1">
                <a:solidFill>
                  <a:schemeClr val="bg1"/>
                </a:solidFill>
              </a:rPr>
              <a:t>www.solangecousin.com</a:t>
            </a:r>
            <a:endParaRPr lang="fr-FR" sz="1100" dirty="0">
              <a:solidFill>
                <a:schemeClr val="bg1"/>
              </a:solidFill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</a:rPr>
              <a:t>Solange : 06 15 42 87 54 </a:t>
            </a:r>
            <a:r>
              <a:rPr lang="fr-FR" sz="1100" dirty="0">
                <a:solidFill>
                  <a:schemeClr val="bg1"/>
                </a:solidFill>
              </a:rPr>
              <a:t>– </a:t>
            </a:r>
            <a:r>
              <a:rPr lang="fr-FR" sz="1100" dirty="0" err="1">
                <a:solidFill>
                  <a:schemeClr val="bg1"/>
                </a:solidFill>
              </a:rPr>
              <a:t>scousin@nhz.com</a:t>
            </a:r>
            <a:endParaRPr lang="fr-FR" sz="1100" dirty="0">
              <a:solidFill>
                <a:schemeClr val="bg1"/>
              </a:solidFill>
            </a:endParaRP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CERCLE ST SARL - 52 Boulevard Sébastopol 75003 Paris – </a:t>
            </a:r>
            <a:r>
              <a:rPr lang="fr-FR" sz="1100" dirty="0" err="1">
                <a:solidFill>
                  <a:schemeClr val="bg1"/>
                </a:solidFill>
              </a:rPr>
              <a:t>www.cerclest.com</a:t>
            </a:r>
            <a:endParaRPr lang="fr-FR" sz="1100" dirty="0">
              <a:solidFill>
                <a:schemeClr val="bg1"/>
              </a:solidFill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</a:rPr>
              <a:t>Pamela : 06 37 17 63 16</a:t>
            </a:r>
            <a:r>
              <a:rPr lang="fr-FR" sz="1100" dirty="0">
                <a:solidFill>
                  <a:schemeClr val="bg1"/>
                </a:solidFill>
              </a:rPr>
              <a:t> – </a:t>
            </a:r>
            <a:r>
              <a:rPr lang="fr-FR" sz="1100" dirty="0" err="1">
                <a:solidFill>
                  <a:schemeClr val="bg1"/>
                </a:solidFill>
              </a:rPr>
              <a:t>contact@cerclest.com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6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lvl1pPr algn="ctr" defTabSz="342886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5" indent="-257165" algn="l" defTabSz="34288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9" indent="-214304" algn="l" defTabSz="342886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34288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342886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342886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34288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34288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34288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34288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34288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 rot="16200000">
            <a:off x="5070150" y="7267598"/>
            <a:ext cx="34212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2"/>
                </a:solidFill>
              </a:rPr>
              <a:t>©2023/2024 - Pamela ROUDIY &amp; Solange COUSIN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183D296-1DB7-7744-A7D0-152AF3EC6A0C}"/>
              </a:ext>
            </a:extLst>
          </p:cNvPr>
          <p:cNvGrpSpPr/>
          <p:nvPr/>
        </p:nvGrpSpPr>
        <p:grpSpPr>
          <a:xfrm>
            <a:off x="-183048" y="77490"/>
            <a:ext cx="7041048" cy="941535"/>
            <a:chOff x="219914" y="46494"/>
            <a:chExt cx="7041048" cy="941535"/>
          </a:xfrm>
        </p:grpSpPr>
        <p:pic>
          <p:nvPicPr>
            <p:cNvPr id="8" name="Image 7" descr="projet.jpg">
              <a:extLst>
                <a:ext uri="{FF2B5EF4-FFF2-40B4-BE49-F238E27FC236}">
                  <a16:creationId xmlns:a16="http://schemas.microsoft.com/office/drawing/2014/main" id="{96BA44CA-57F4-2B46-9384-9EF691D9D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9914" y="46494"/>
              <a:ext cx="1805257" cy="941535"/>
            </a:xfrm>
            <a:prstGeom prst="rect">
              <a:avLst/>
            </a:prstGeom>
            <a:effectLst/>
          </p:spPr>
        </p:pic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8367D9CC-832B-F840-B0D5-1638486DF1B8}"/>
                </a:ext>
              </a:extLst>
            </p:cNvPr>
            <p:cNvSpPr txBox="1"/>
            <p:nvPr/>
          </p:nvSpPr>
          <p:spPr>
            <a:xfrm>
              <a:off x="1420592" y="325462"/>
              <a:ext cx="58403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407DD6"/>
                  </a:solidFill>
                  <a:latin typeface="Bariol Bold" panose="02000506040000020003" pitchFamily="2" charset="0"/>
                </a:rPr>
                <a:t>SUPERVISION DES 4 SAISONS 2024</a:t>
              </a:r>
            </a:p>
            <a:p>
              <a:pPr algn="ctr"/>
              <a:r>
                <a:rPr lang="fr-FR" b="1" dirty="0">
                  <a:solidFill>
                    <a:srgbClr val="407DD6"/>
                  </a:solidFill>
                  <a:latin typeface="Bariol Bold" panose="02000506040000020003" pitchFamily="2" charset="0"/>
                </a:rPr>
                <a:t>#GCSP Groupe de Co-Supervision Professionnelle</a:t>
              </a:r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7382ABCE-86A3-AA43-A402-59FD791305DD}"/>
              </a:ext>
            </a:extLst>
          </p:cNvPr>
          <p:cNvSpPr txBox="1"/>
          <p:nvPr/>
        </p:nvSpPr>
        <p:spPr>
          <a:xfrm>
            <a:off x="173421" y="1191216"/>
            <a:ext cx="6369269" cy="52322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2"/>
                </a:solidFill>
              </a:rPr>
              <a:t>BULLETIN D’INSCRIPTION AU CYCLE DE SUPERVISION 2024 #GCSP4</a:t>
            </a:r>
          </a:p>
          <a:p>
            <a:pPr algn="ctr"/>
            <a:r>
              <a:rPr lang="fr-FR" sz="1400" b="1" dirty="0">
                <a:solidFill>
                  <a:schemeClr val="tx2"/>
                </a:solidFill>
              </a:rPr>
              <a:t>AVEC SOLANGE COUSIN &amp; PAMELA ROUDIY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A6A7E70-41E5-A54E-9C4A-E0C0456BFB21}"/>
              </a:ext>
            </a:extLst>
          </p:cNvPr>
          <p:cNvSpPr txBox="1"/>
          <p:nvPr/>
        </p:nvSpPr>
        <p:spPr>
          <a:xfrm>
            <a:off x="173421" y="1797806"/>
            <a:ext cx="6369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À remplir et à envoyer à : </a:t>
            </a:r>
          </a:p>
          <a:p>
            <a:pPr algn="ctr"/>
            <a:r>
              <a:rPr lang="fr-FR" sz="1200" b="1" dirty="0">
                <a:solidFill>
                  <a:schemeClr val="tx2"/>
                </a:solidFill>
              </a:rPr>
              <a:t>Solange Cousin </a:t>
            </a:r>
            <a:r>
              <a:rPr lang="fr-FR" sz="1200" dirty="0">
                <a:solidFill>
                  <a:schemeClr val="tx2"/>
                </a:solidFill>
              </a:rPr>
              <a:t>: </a:t>
            </a:r>
            <a:r>
              <a:rPr lang="fr-FR" sz="1200" dirty="0" err="1">
                <a:solidFill>
                  <a:schemeClr val="tx2"/>
                </a:solidFill>
              </a:rPr>
              <a:t>scousin@nhz.com</a:t>
            </a:r>
            <a:r>
              <a:rPr lang="fr-FR" sz="1200" dirty="0">
                <a:solidFill>
                  <a:schemeClr val="tx2"/>
                </a:solidFill>
              </a:rPr>
              <a:t> ou </a:t>
            </a:r>
            <a:r>
              <a:rPr lang="fr-FR" sz="1200" b="1" dirty="0">
                <a:solidFill>
                  <a:schemeClr val="tx2"/>
                </a:solidFill>
              </a:rPr>
              <a:t>Pamela </a:t>
            </a:r>
            <a:r>
              <a:rPr lang="fr-FR" sz="1200" b="1" dirty="0" err="1">
                <a:solidFill>
                  <a:schemeClr val="tx2"/>
                </a:solidFill>
              </a:rPr>
              <a:t>Roudiy</a:t>
            </a:r>
            <a:r>
              <a:rPr lang="fr-FR" sz="1200" b="1" dirty="0">
                <a:solidFill>
                  <a:schemeClr val="tx2"/>
                </a:solidFill>
              </a:rPr>
              <a:t> </a:t>
            </a:r>
            <a:r>
              <a:rPr lang="fr-FR" sz="1200" dirty="0">
                <a:solidFill>
                  <a:schemeClr val="tx2"/>
                </a:solidFill>
              </a:rPr>
              <a:t>: </a:t>
            </a:r>
            <a:r>
              <a:rPr lang="fr-FR" sz="1200" dirty="0" err="1">
                <a:solidFill>
                  <a:schemeClr val="tx2"/>
                </a:solidFill>
              </a:rPr>
              <a:t>contact@cerclest.com</a:t>
            </a:r>
            <a:endParaRPr lang="fr-FR" sz="1200" dirty="0">
              <a:solidFill>
                <a:schemeClr val="tx2"/>
              </a:solidFill>
            </a:endParaRPr>
          </a:p>
        </p:txBody>
      </p:sp>
      <p:graphicFrame>
        <p:nvGraphicFramePr>
          <p:cNvPr id="6" name="Tableau 8">
            <a:extLst>
              <a:ext uri="{FF2B5EF4-FFF2-40B4-BE49-F238E27FC236}">
                <a16:creationId xmlns:a16="http://schemas.microsoft.com/office/drawing/2014/main" id="{10FA0ECF-6725-0042-A1D1-582D6BB29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25949"/>
              </p:ext>
            </p:extLst>
          </p:nvPr>
        </p:nvGraphicFramePr>
        <p:xfrm>
          <a:off x="173421" y="2313129"/>
          <a:ext cx="6369270" cy="671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0295">
                  <a:extLst>
                    <a:ext uri="{9D8B030D-6E8A-4147-A177-3AD203B41FA5}">
                      <a16:colId xmlns:a16="http://schemas.microsoft.com/office/drawing/2014/main" val="2377591573"/>
                    </a:ext>
                  </a:extLst>
                </a:gridCol>
                <a:gridCol w="3938975">
                  <a:extLst>
                    <a:ext uri="{9D8B030D-6E8A-4147-A177-3AD203B41FA5}">
                      <a16:colId xmlns:a16="http://schemas.microsoft.com/office/drawing/2014/main" val="2102354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3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PRÉNOM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90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ADRESSE PERSONNELLE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469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827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TÉLÉPHONE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3449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PROFESSION / ACTIVITÉ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54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FINANCEMENT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☐ Personnel / Non soumis à TVA</a:t>
                      </a:r>
                    </a:p>
                    <a:p>
                      <a:pPr marL="0" marR="0" lvl="0" indent="0" algn="l" defTabSz="342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☐ Entreprise soumise à TVA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54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ADRESSE DE FACTURATION si différente de l’adresse personnelle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Nom entreprise :</a:t>
                      </a:r>
                    </a:p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Adresse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00459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JE M’INSCRIS au Groupe de Co-Supervision 2024 #GCSP4 animé par Solange Cousin &amp; Pamela </a:t>
                      </a:r>
                      <a:r>
                        <a:rPr lang="fr-FR" sz="1200" dirty="0" err="1">
                          <a:solidFill>
                            <a:schemeClr val="tx2"/>
                          </a:solidFill>
                        </a:rPr>
                        <a:t>Roudiy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 aux dates suivantes de 9h30 à 12h30 @Zoom (un lien est envoyé par mail après inscription) : </a:t>
                      </a:r>
                      <a:r>
                        <a:rPr lang="fr-FR" sz="1200" b="1" dirty="0">
                          <a:solidFill>
                            <a:schemeClr val="tx2"/>
                          </a:solidFill>
                        </a:rPr>
                        <a:t>Lundi 25 mars, Lundi 24 juin, Lundi 23 septembre, Lundi 16 décembre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. Groupe fermé de 6 professionnels environ.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669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RÈGLEMENT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Par virement bancaire dès l’inscription ou au plus tard une semaine avant chaque rencontre</a:t>
                      </a:r>
                    </a:p>
                    <a:p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☐ Autoentrepreneurs/individuels : </a:t>
                      </a:r>
                      <a:r>
                        <a:rPr lang="fr-FR" sz="1200" b="1" dirty="0">
                          <a:solidFill>
                            <a:schemeClr val="tx2"/>
                          </a:solidFill>
                        </a:rPr>
                        <a:t>175€ TTC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par ½ journée</a:t>
                      </a:r>
                      <a:r>
                        <a:rPr lang="fr-FR" sz="1200" b="1" dirty="0">
                          <a:solidFill>
                            <a:schemeClr val="tx2"/>
                          </a:solidFill>
                        </a:rPr>
                        <a:t>, 700 €TTC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pour le cycle complet</a:t>
                      </a:r>
                    </a:p>
                    <a:p>
                      <a:pPr marL="0" marR="0" lvl="0" indent="0" algn="l" defTabSz="342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☐ Entreprises soumises à  TVA: </a:t>
                      </a:r>
                      <a:r>
                        <a:rPr lang="fr-FR" sz="1200" b="1" dirty="0">
                          <a:solidFill>
                            <a:schemeClr val="tx2"/>
                          </a:solidFill>
                        </a:rPr>
                        <a:t>175€HT (210€TTC)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par ½ journée, </a:t>
                      </a:r>
                      <a:r>
                        <a:rPr lang="fr-FR" sz="1200" b="1" dirty="0">
                          <a:solidFill>
                            <a:schemeClr val="tx2"/>
                          </a:solidFill>
                        </a:rPr>
                        <a:t>700 €HT (840 €TTC)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pour le cycle complet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58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56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</a:rPr>
                        <a:t>SIGNATURE / CACHET ENTREPRISE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17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41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ercleST201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FF6633"/>
      </a:accent1>
      <a:accent2>
        <a:srgbClr val="999999"/>
      </a:accent2>
      <a:accent3>
        <a:srgbClr val="660099"/>
      </a:accent3>
      <a:accent4>
        <a:srgbClr val="333333"/>
      </a:accent4>
      <a:accent5>
        <a:srgbClr val="000000"/>
      </a:accent5>
      <a:accent6>
        <a:srgbClr val="FF6633"/>
      </a:accent6>
      <a:hlink>
        <a:srgbClr val="660099"/>
      </a:hlink>
      <a:folHlink>
        <a:srgbClr val="CC33CC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222</Words>
  <Application>Microsoft Macintosh PowerPoint</Application>
  <PresentationFormat>Format A4 (210 x 297 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Bariol Bold</vt:lpstr>
      <vt:lpstr>Calibri</vt:lpstr>
      <vt:lpstr>Thème Office</vt:lpstr>
      <vt:lpstr>Présentation PowerPoint</vt:lpstr>
    </vt:vector>
  </TitlesOfParts>
  <Manager/>
  <Company>CercleST®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CercleST Pamela ROUDIY</dc:creator>
  <cp:keywords/>
  <dc:description/>
  <cp:lastModifiedBy>Pamela ROUDIY</cp:lastModifiedBy>
  <cp:revision>311</cp:revision>
  <cp:lastPrinted>2022-01-06T15:55:36Z</cp:lastPrinted>
  <dcterms:created xsi:type="dcterms:W3CDTF">2013-04-03T09:02:52Z</dcterms:created>
  <dcterms:modified xsi:type="dcterms:W3CDTF">2023-11-07T14:55:30Z</dcterms:modified>
  <cp:category/>
</cp:coreProperties>
</file>